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863D-B88E-4DB3-B5F9-F40049A69FCE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5E2E-3C8C-4071-9EB5-A6AA687419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14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8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55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89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358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27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09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57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54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35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9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80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42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17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5E2E-3C8C-4071-9EB5-A6AA687419A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41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61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01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6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85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080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66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8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29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44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4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FDC5-A79C-419B-82CF-9668D85154B9}" type="datetimeFigureOut">
              <a:rPr lang="sv-SE" smtClean="0"/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F9AB-61F9-4D02-ACB4-7D86279EA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55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watch?v=YEVECMUJKg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49862" y="6455716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 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A2DDF2"/>
              </a:clrFrom>
              <a:clrTo>
                <a:srgbClr val="A2DDF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31" y="996659"/>
            <a:ext cx="3030551" cy="485788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80" y="1286181"/>
            <a:ext cx="3306250" cy="4674772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902181" y="235175"/>
            <a:ext cx="4116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>
                <a:solidFill>
                  <a:srgbClr val="002060"/>
                </a:solidFill>
              </a:rPr>
              <a:t>Några nerslag ……..</a:t>
            </a:r>
            <a:endParaRPr lang="sv-SE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547505" y="314992"/>
            <a:ext cx="458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Förbandsverksamhet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1190556" y="1769914"/>
            <a:ext cx="421718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p</a:t>
            </a:r>
            <a:r>
              <a:rPr lang="sv-SE" sz="3600" dirty="0" smtClean="0"/>
              <a:t>roduktion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i</a:t>
            </a:r>
            <a:r>
              <a:rPr lang="sv-SE" sz="3600" dirty="0" smtClean="0"/>
              <a:t>ncidentberedskap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krigsplanering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066" y="1096990"/>
            <a:ext cx="3820816" cy="47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755109" y="136796"/>
            <a:ext cx="458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Utbildning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1155335" y="2317155"/>
            <a:ext cx="45635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v</a:t>
            </a:r>
            <a:r>
              <a:rPr lang="sv-SE" sz="3600" dirty="0" smtClean="0"/>
              <a:t>ärnpliktiga tekniker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546" y="817097"/>
            <a:ext cx="3922147" cy="52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714840" y="713128"/>
            <a:ext cx="458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Samband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1435098" y="1643403"/>
            <a:ext cx="393101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K</a:t>
            </a:r>
            <a:r>
              <a:rPr lang="sv-SE" sz="3600" dirty="0" smtClean="0"/>
              <a:t>omplext</a:t>
            </a: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Striltaktikledning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Transportabelt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Förmedlat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Teknikutveckling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lum bright="40000" contrast="40000"/>
          </a:blip>
          <a:stretch>
            <a:fillRect/>
          </a:stretch>
        </p:blipFill>
        <p:spPr>
          <a:xfrm>
            <a:off x="8277676" y="3339977"/>
            <a:ext cx="1776512" cy="2802432"/>
          </a:xfrm>
          <a:prstGeom prst="rect">
            <a:avLst/>
          </a:prstGeom>
        </p:spPr>
      </p:pic>
      <p:pic>
        <p:nvPicPr>
          <p:cNvPr id="2050" name="Picture 2" descr="Hans-Ove Görtz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10364" r="9586" b="28545"/>
          <a:stretch/>
        </p:blipFill>
        <p:spPr bwMode="auto">
          <a:xfrm>
            <a:off x="7016432" y="353420"/>
            <a:ext cx="4298999" cy="27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71844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207572" y="238884"/>
            <a:ext cx="386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Ändrad inriktning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1064146" y="2472554"/>
            <a:ext cx="41017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kryssningsrobotar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90" y="1164991"/>
            <a:ext cx="1284950" cy="164036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669" y="1181462"/>
            <a:ext cx="1273240" cy="163951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77" y="3073959"/>
            <a:ext cx="5226703" cy="290953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9" y="1169973"/>
            <a:ext cx="2127961" cy="165100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473330" y="2730643"/>
            <a:ext cx="2074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BGM 109G </a:t>
            </a:r>
            <a:r>
              <a:rPr lang="sv-SE" dirty="0" err="1"/>
              <a:t>Gryphon</a:t>
            </a:r>
            <a:endParaRPr lang="sv-SE" dirty="0"/>
          </a:p>
        </p:txBody>
      </p:sp>
      <p:sp>
        <p:nvSpPr>
          <p:cNvPr id="17" name="Rektangel 16"/>
          <p:cNvSpPr/>
          <p:nvPr/>
        </p:nvSpPr>
        <p:spPr>
          <a:xfrm>
            <a:off x="9973126" y="2723115"/>
            <a:ext cx="1153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/>
              <a:t>Pershing</a:t>
            </a:r>
            <a:r>
              <a:rPr lang="sv-SE" dirty="0"/>
              <a:t> II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7903099" y="2725747"/>
            <a:ext cx="11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Tomahawk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8069728" y="5913018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SS 20 Pioneer</a:t>
            </a:r>
          </a:p>
        </p:txBody>
      </p:sp>
    </p:spTree>
    <p:extLst>
      <p:ext uri="{BB962C8B-B14F-4D97-AF65-F5344CB8AC3E}">
        <p14:creationId xmlns:p14="http://schemas.microsoft.com/office/powerpoint/2010/main" val="22682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839797" y="500815"/>
            <a:ext cx="458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Slutord</a:t>
            </a:r>
            <a:endParaRPr lang="sv-SE" sz="4000" dirty="0"/>
          </a:p>
        </p:txBody>
      </p:sp>
      <p:sp>
        <p:nvSpPr>
          <p:cNvPr id="16" name="textruta 15"/>
          <p:cNvSpPr txBox="1"/>
          <p:nvPr/>
        </p:nvSpPr>
        <p:spPr>
          <a:xfrm>
            <a:off x="3114996" y="865070"/>
            <a:ext cx="56806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b</a:t>
            </a:r>
            <a:r>
              <a:rPr lang="sv-SE" sz="3600" dirty="0" smtClean="0"/>
              <a:t>lev ett ganska bra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t</a:t>
            </a:r>
            <a:r>
              <a:rPr lang="sv-SE" sz="3600" dirty="0" smtClean="0"/>
              <a:t>rivsam arbetsgrupp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20" y="3007565"/>
            <a:ext cx="5814641" cy="29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49862" y="6455716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 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116208" y="277881"/>
            <a:ext cx="3678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……… i innehållet</a:t>
            </a:r>
            <a:endParaRPr lang="sv-SE" sz="400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82" y="999819"/>
            <a:ext cx="5926316" cy="49703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90" y="1938247"/>
            <a:ext cx="2667067" cy="264562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6" r="12067"/>
          <a:stretch/>
        </p:blipFill>
        <p:spPr>
          <a:xfrm>
            <a:off x="9568262" y="795646"/>
            <a:ext cx="2170335" cy="223102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86" y="3200035"/>
            <a:ext cx="2263048" cy="253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595319" y="138633"/>
            <a:ext cx="298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Planeringen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720077" y="1974905"/>
            <a:ext cx="47898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a</a:t>
            </a:r>
            <a:r>
              <a:rPr lang="sv-SE" sz="3600" dirty="0" smtClean="0"/>
              <a:t>rvet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s</a:t>
            </a:r>
            <a:r>
              <a:rPr lang="sv-SE" sz="3600" dirty="0" smtClean="0"/>
              <a:t>tudierna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k</a:t>
            </a:r>
            <a:r>
              <a:rPr lang="sv-SE" sz="3600" dirty="0" smtClean="0"/>
              <a:t>rympande ekonomi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k</a:t>
            </a:r>
            <a:r>
              <a:rPr lang="sv-SE" sz="3600" dirty="0" smtClean="0"/>
              <a:t>ostnadsutvecklingen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målsättningen</a:t>
            </a:r>
            <a:endParaRPr lang="sv-SE" sz="3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23" y="1069256"/>
            <a:ext cx="2464721" cy="166345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371" y="1055997"/>
            <a:ext cx="2464750" cy="166242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23" y="4272813"/>
            <a:ext cx="2327700" cy="174577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23" y="2904126"/>
            <a:ext cx="5179336" cy="1104925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92" y="4389930"/>
            <a:ext cx="2589667" cy="1628658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6400671" y="5596471"/>
            <a:ext cx="182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AS-10 Karen laser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6356943" y="3684242"/>
            <a:ext cx="248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AS-11 </a:t>
            </a:r>
            <a:r>
              <a:rPr lang="sv-SE" dirty="0" err="1" smtClean="0"/>
              <a:t>Kilter</a:t>
            </a:r>
            <a:r>
              <a:rPr lang="sv-SE" dirty="0" smtClean="0"/>
              <a:t> signalsökare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7101070" y="2380678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Mig-27 </a:t>
            </a:r>
            <a:r>
              <a:rPr lang="sv-SE" dirty="0" err="1" smtClean="0"/>
              <a:t>Flogger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9112616" y="2372555"/>
            <a:ext cx="21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AS-17 Krypton SU-30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8910573" y="5629951"/>
            <a:ext cx="135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AS-14 </a:t>
            </a:r>
            <a:r>
              <a:rPr lang="sv-SE" dirty="0" err="1" smtClean="0">
                <a:solidFill>
                  <a:schemeClr val="bg1"/>
                </a:solidFill>
              </a:rPr>
              <a:t>Kedge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187902" y="155181"/>
            <a:ext cx="334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Upphandlingen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415953" y="993474"/>
            <a:ext cx="328897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i</a:t>
            </a:r>
            <a:r>
              <a:rPr lang="sv-SE" sz="3600" dirty="0" smtClean="0"/>
              <a:t>nternationell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LCC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mervärden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ö</a:t>
            </a:r>
            <a:r>
              <a:rPr lang="sv-SE" sz="3600" dirty="0" smtClean="0"/>
              <a:t>ppenhet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a</a:t>
            </a:r>
            <a:r>
              <a:rPr lang="sv-SE" sz="3600" dirty="0" smtClean="0"/>
              <a:t>npassning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samarbete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81" y="4350369"/>
            <a:ext cx="2126907" cy="152871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81" y="855680"/>
            <a:ext cx="3895155" cy="259677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9820" y="509124"/>
            <a:ext cx="3592907" cy="540854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27" y="3817392"/>
            <a:ext cx="1642909" cy="20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365895" y="437112"/>
            <a:ext cx="334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Underhåll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515417" y="1938989"/>
            <a:ext cx="48170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ä</a:t>
            </a:r>
            <a:r>
              <a:rPr lang="sv-SE" sz="3600" dirty="0" smtClean="0"/>
              <a:t>gandekostnad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i</a:t>
            </a:r>
            <a:r>
              <a:rPr lang="sv-SE" sz="3600" dirty="0" smtClean="0"/>
              <a:t>nteraktiv utvärdering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p</a:t>
            </a:r>
            <a:r>
              <a:rPr lang="sv-SE" sz="3600" dirty="0" smtClean="0"/>
              <a:t>arvis jämförelse</a:t>
            </a:r>
          </a:p>
          <a:p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76" y="1421014"/>
            <a:ext cx="3657600" cy="428206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55" y="271372"/>
            <a:ext cx="1416161" cy="173817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4"/>
          <a:stretch/>
        </p:blipFill>
        <p:spPr>
          <a:xfrm>
            <a:off x="9704525" y="2109950"/>
            <a:ext cx="1451882" cy="2030802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12679" r="4284" b="13683"/>
          <a:stretch/>
        </p:blipFill>
        <p:spPr>
          <a:xfrm>
            <a:off x="9723001" y="4262365"/>
            <a:ext cx="1444336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165412" y="437112"/>
            <a:ext cx="10308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Installation, driftsättning och drifterfarenheter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588314" y="2291406"/>
            <a:ext cx="19591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TWT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tillbud</a:t>
            </a:r>
          </a:p>
          <a:p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01" y="1548435"/>
            <a:ext cx="3179576" cy="366902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59" y="1548435"/>
            <a:ext cx="3340547" cy="36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714840" y="424378"/>
            <a:ext cx="6308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Antennmast och antennhiss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1338287" y="1918139"/>
            <a:ext cx="49036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p</a:t>
            </a:r>
            <a:r>
              <a:rPr lang="sv-SE" sz="3600" dirty="0" smtClean="0"/>
              <a:t>rototypanläggningen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s</a:t>
            </a:r>
            <a:r>
              <a:rPr lang="sv-SE" sz="3600" dirty="0" smtClean="0"/>
              <a:t>erieutförande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manöversystemet</a:t>
            </a:r>
          </a:p>
          <a:p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graphicFrame>
        <p:nvGraphicFramePr>
          <p:cNvPr id="6" name="Objekt 5">
            <a:hlinkClick r:id="rId6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94847"/>
              </p:ext>
            </p:extLst>
          </p:nvPr>
        </p:nvGraphicFramePr>
        <p:xfrm>
          <a:off x="6819085" y="1649614"/>
          <a:ext cx="4407915" cy="320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7" imgW="14628240" imgH="10628280" progId="Photoshop.Image.13">
                  <p:embed/>
                </p:oleObj>
              </mc:Choice>
              <mc:Fallback>
                <p:oleObj name="Image" r:id="rId7" imgW="14628240" imgH="10628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9085" y="1649614"/>
                        <a:ext cx="4407915" cy="3202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8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123260" y="216101"/>
            <a:ext cx="203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SEBA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1075865" y="2080497"/>
            <a:ext cx="32779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k</a:t>
            </a:r>
            <a:r>
              <a:rPr lang="sv-SE" sz="3600" dirty="0" smtClean="0"/>
              <a:t>rigssystem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utprovningen</a:t>
            </a:r>
          </a:p>
          <a:p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665" y="969744"/>
            <a:ext cx="5938921" cy="48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618" y="117722"/>
            <a:ext cx="11829670" cy="616462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8287" y="6550875"/>
            <a:ext cx="2753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b="1" i="1" dirty="0" smtClean="0">
                <a:latin typeface="Calibri" panose="020F0502020204030204" pitchFamily="34" charset="0"/>
              </a:rPr>
              <a:t>Namn: Björn Kristoffersson</a:t>
            </a:r>
            <a:endParaRPr lang="sv-SE" altLang="sv-SE" sz="12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114996" y="11924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 sz="1200" dirty="0"/>
          </a:p>
          <a:p>
            <a:pPr eaLnBrk="1" hangingPunct="1"/>
            <a:endParaRPr lang="sv-SE" altLang="sv-SE" sz="1200" dirty="0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2015-03-10</a:t>
            </a:r>
            <a:endParaRPr lang="sv-SE" altLang="sv-SE" sz="12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558284" y="216101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547505" y="389104"/>
            <a:ext cx="307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Utprovningen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908966" y="1202277"/>
            <a:ext cx="34638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s</a:t>
            </a:r>
            <a:r>
              <a:rPr lang="sv-SE" sz="3600" dirty="0" smtClean="0"/>
              <a:t>kyddssökning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SVAK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 smtClean="0"/>
          </a:p>
          <a:p>
            <a:endParaRPr lang="sv-SE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"/>
          <a:stretch/>
        </p:blipFill>
        <p:spPr>
          <a:xfrm>
            <a:off x="1930832" y="3434033"/>
            <a:ext cx="2736627" cy="2369128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Rektangel 6"/>
          <p:cNvSpPr/>
          <p:nvPr/>
        </p:nvSpPr>
        <p:spPr>
          <a:xfrm>
            <a:off x="5642597" y="1217290"/>
            <a:ext cx="6096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v-SE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Saxat ur </a:t>
            </a:r>
            <a:r>
              <a:rPr lang="sv-SE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Caravan Clubs medlemstidning, </a:t>
            </a:r>
          </a:p>
          <a:p>
            <a:pPr>
              <a:spcAft>
                <a:spcPts val="0"/>
              </a:spcAft>
            </a:pPr>
            <a:r>
              <a:rPr lang="sv-SE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Caravan </a:t>
            </a:r>
            <a:r>
              <a:rPr lang="sv-SE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nr 6 2014</a:t>
            </a:r>
            <a:endParaRPr lang="sv-SE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v-SE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</a:rPr>
              <a:t>”…….Många minns Tom från något FICC-rally. Han besökte inte mindre än 25 rallyn i följd…….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</a:rPr>
              <a:t>…….De flesta var någonstans i Europa. Men Tom var även med i Canada, där han provade på att bo i tält…….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</a:rPr>
              <a:t>…….I sitt yrke som officer i flygvapnet arbetade han med utveckling och utprovning av olika radarsystem.  Det skedde från norr till söder i hela landet och då bodde Tom flera år i sin husvagn…….”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241</Words>
  <Application>Microsoft Office PowerPoint</Application>
  <PresentationFormat>Bredbild</PresentationFormat>
  <Paragraphs>157</Paragraphs>
  <Slides>14</Slides>
  <Notes>14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Times New Roman</vt:lpstr>
      <vt:lpstr>Office-tema</vt:lpstr>
      <vt:lpstr>Image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Bruno</dc:creator>
  <cp:lastModifiedBy>Hans Bruno</cp:lastModifiedBy>
  <cp:revision>80</cp:revision>
  <dcterms:created xsi:type="dcterms:W3CDTF">2015-02-10T15:21:55Z</dcterms:created>
  <dcterms:modified xsi:type="dcterms:W3CDTF">2015-03-10T10:08:20Z</dcterms:modified>
</cp:coreProperties>
</file>